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90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342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723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2665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9222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3986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548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4045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9449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3234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2159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9973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3CED2-2AEF-4B42-8F32-2AF1CB34B2F4}" type="datetimeFigureOut">
              <a:rPr lang="ru-RU" smtClean="0"/>
              <a:t>11.05.2022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6876E-EB66-42AD-9E93-1532250FE0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447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7650" y="-619125"/>
            <a:ext cx="12687300" cy="809625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Проект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Сергеев Егор, 10.3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13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7650" y="-619125"/>
            <a:ext cx="12687300" cy="809625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8829" y="325937"/>
            <a:ext cx="10515600" cy="1325563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Постанова задачи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68829" y="1946366"/>
            <a:ext cx="3786051" cy="409566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Дано три шарика, соединенных между собой, так же дано яблоко, три шарика должны поймать яблоко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788" y="1382612"/>
            <a:ext cx="4781005" cy="5289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06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7650" y="-619125"/>
            <a:ext cx="12687300" cy="809625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Элементы управления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3250474" cy="1074329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Создавать яблоки </a:t>
            </a:r>
          </a:p>
          <a:p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031966" y="1988451"/>
            <a:ext cx="3226526" cy="138499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void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createApple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appleX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Random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nextInt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15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*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DOT_SIZE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appleY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Random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nextInt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15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*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DOT_SIZE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10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6839" y="-606062"/>
            <a:ext cx="12687300" cy="809625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94509" y="475129"/>
            <a:ext cx="10515600" cy="1325563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Управление змейкой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838200" y="1828178"/>
            <a:ext cx="3368040" cy="489364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void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keyPressed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KeyEvent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e)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super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.keyPressed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(e)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e.getKeyCode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KeyEvent.</a:t>
            </a:r>
            <a:r>
              <a:rPr kumimoji="0" lang="ru-RU" altLang="ru-RU" sz="12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VK_LEFT</a:t>
            </a:r>
            <a:r>
              <a:rPr kumimoji="0" lang="ru-RU" altLang="ru-RU" sz="12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&amp;&amp; !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right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left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up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down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KeyEvent.</a:t>
            </a:r>
            <a:r>
              <a:rPr kumimoji="0" lang="ru-RU" altLang="ru-RU" sz="12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VK_RIGHT</a:t>
            </a:r>
            <a:r>
              <a:rPr kumimoji="0" lang="ru-RU" altLang="ru-RU" sz="12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&amp;&amp; !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left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right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up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down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KeyEvent.</a:t>
            </a:r>
            <a:r>
              <a:rPr kumimoji="0" lang="ru-RU" altLang="ru-RU" sz="12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VK_UP</a:t>
            </a:r>
            <a:r>
              <a:rPr kumimoji="0" lang="ru-RU" altLang="ru-RU" sz="12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&amp;&amp; !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down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right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up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left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KeyEvent.</a:t>
            </a:r>
            <a:r>
              <a:rPr kumimoji="0" lang="ru-RU" altLang="ru-RU" sz="12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VK_DOWN</a:t>
            </a:r>
            <a:r>
              <a:rPr kumimoji="0" lang="ru-RU" altLang="ru-RU" sz="12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&amp;&amp; !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up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right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down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left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238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7650" y="-619125"/>
            <a:ext cx="12687300" cy="809625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Проверка на столкновение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477526"/>
            <a:ext cx="4193777" cy="504753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void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checkCollisions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 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dots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 &gt;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i--)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(i &gt;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&amp;&amp;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x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==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x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[i] &amp;&amp;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==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[i])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inGame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x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&gt;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SIZE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inGame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x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&lt;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inGame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&gt;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SIZE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inGame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&lt;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inGame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&gt;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SIZE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||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&lt;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||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x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&gt;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SIZE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||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x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]&lt;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111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7650" y="-619125"/>
            <a:ext cx="12687300" cy="809625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Конец игры 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550817" y="1342589"/>
            <a:ext cx="5340532" cy="504753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Override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protected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void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paintComponent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Graphics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g)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super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.paintComponent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(g)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inGame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g.clipRect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getWidth()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getHeight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())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g.drawImage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apple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appleX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appleY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 =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 &lt;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dots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i++)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g.drawImage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x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[i]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[i]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ImageIcon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ImageIcon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src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main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resources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/Restart.png"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Restart</a:t>
            </a:r>
            <a:r>
              <a:rPr kumimoji="0" lang="ru-RU" altLang="ru-RU" sz="14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iid.getImage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g.drawImage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Restart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145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250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ImageIcon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iia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ImageIcon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src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main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resources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/game_over.png"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game_over</a:t>
            </a:r>
            <a:r>
              <a:rPr kumimoji="0" lang="ru-RU" altLang="ru-RU" sz="14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iia.getImage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g.drawImage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4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game_over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57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59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907177" y="-1105840"/>
            <a:ext cx="14878594" cy="949459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63271" y="2220819"/>
            <a:ext cx="10381128" cy="1325563"/>
          </a:xfrm>
        </p:spPr>
        <p:txBody>
          <a:bodyPr>
            <a:noAutofit/>
          </a:bodyPr>
          <a:lstStyle/>
          <a:p>
            <a:r>
              <a:rPr lang="ru-RU" sz="6600" dirty="0" smtClean="0">
                <a:solidFill>
                  <a:schemeClr val="bg1"/>
                </a:solidFill>
              </a:rPr>
              <a:t>Спасибо за внимание</a:t>
            </a:r>
            <a:br>
              <a:rPr lang="ru-RU" sz="6600" dirty="0" smtClean="0">
                <a:solidFill>
                  <a:schemeClr val="bg1"/>
                </a:solidFill>
              </a:rPr>
            </a:br>
            <a:r>
              <a:rPr lang="ru-RU" sz="6600" dirty="0" smtClean="0">
                <a:solidFill>
                  <a:schemeClr val="bg1"/>
                </a:solidFill>
              </a:rPr>
              <a:t>         не ставьте 2</a:t>
            </a:r>
            <a:endParaRPr lang="ru-RU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82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</TotalTime>
  <Words>57</Words>
  <Application>Microsoft Office PowerPoint</Application>
  <PresentationFormat>Широкоэкранный</PresentationFormat>
  <Paragraphs>14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JetBrains Mono</vt:lpstr>
      <vt:lpstr>Тема Office</vt:lpstr>
      <vt:lpstr>Проект</vt:lpstr>
      <vt:lpstr>Постанова задачи</vt:lpstr>
      <vt:lpstr>Элементы управления</vt:lpstr>
      <vt:lpstr>Управление змейкой </vt:lpstr>
      <vt:lpstr>Проверка на столкновение </vt:lpstr>
      <vt:lpstr>Конец игры </vt:lpstr>
      <vt:lpstr>Спасибо за внимание          не ставьте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</dc:title>
  <dc:creator>Windows User</dc:creator>
  <cp:lastModifiedBy>Windows User</cp:lastModifiedBy>
  <cp:revision>8</cp:revision>
  <dcterms:created xsi:type="dcterms:W3CDTF">2022-05-04T20:17:37Z</dcterms:created>
  <dcterms:modified xsi:type="dcterms:W3CDTF">2022-05-12T05:09:35Z</dcterms:modified>
</cp:coreProperties>
</file>

<file path=docProps/thumbnail.jpeg>
</file>